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sk.va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sk.va.gov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Ask VA (AVA)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establish an account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570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602" y="103517"/>
            <a:ext cx="4202552" cy="57486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14732" y="1104181"/>
            <a:ext cx="1742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Enter the code you are given.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6329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12143" y="862642"/>
            <a:ext cx="7627189" cy="35479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04053" y="1250830"/>
            <a:ext cx="29588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will be directed back to the ASK VA website.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Click the “Create New Inquiry” to submit your forms. </a:t>
            </a:r>
            <a:endParaRPr lang="en-US" sz="2400" dirty="0"/>
          </a:p>
        </p:txBody>
      </p:sp>
      <p:sp>
        <p:nvSpPr>
          <p:cNvPr id="4" name="Down Arrow 3"/>
          <p:cNvSpPr/>
          <p:nvPr/>
        </p:nvSpPr>
        <p:spPr>
          <a:xfrm rot="3360701">
            <a:off x="7773568" y="2268837"/>
            <a:ext cx="371475" cy="109537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81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512" y="0"/>
            <a:ext cx="9167722" cy="608547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0921041" y="94891"/>
            <a:ext cx="1000664" cy="9489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4890" y="226579"/>
            <a:ext cx="28316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You will be brought to this screen.</a:t>
            </a:r>
          </a:p>
          <a:p>
            <a:endParaRPr lang="en-US" sz="2000" dirty="0"/>
          </a:p>
          <a:p>
            <a:r>
              <a:rPr lang="en-US" sz="2000" dirty="0" smtClean="0"/>
              <a:t>When you click the magnifying glass your get categories and the first one is “GI </a:t>
            </a:r>
            <a:r>
              <a:rPr lang="en-US" sz="2000" dirty="0" err="1" smtClean="0"/>
              <a:t>Biill</a:t>
            </a:r>
            <a:r>
              <a:rPr lang="en-US" sz="2000" dirty="0" smtClean="0"/>
              <a:t>”</a:t>
            </a:r>
          </a:p>
          <a:p>
            <a:endParaRPr lang="en-US" sz="2000" dirty="0"/>
          </a:p>
          <a:p>
            <a:r>
              <a:rPr lang="en-US" sz="2000" dirty="0" smtClean="0"/>
              <a:t>Under the reason tab there is a category marked “School Officials ONLY” on the second page.</a:t>
            </a:r>
          </a:p>
          <a:p>
            <a:endParaRPr lang="en-US" sz="2000" dirty="0"/>
          </a:p>
          <a:p>
            <a:r>
              <a:rPr lang="en-US" sz="2000" dirty="0" smtClean="0"/>
              <a:t>Once you click that you’ll get options to enter the information and your facility code.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424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u="sng" dirty="0">
                <a:hlinkClick r:id="rId2"/>
              </a:rPr>
              <a:t>https://ask.va.gov/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811547" y="2050390"/>
            <a:ext cx="7306106" cy="2901171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 rot="3360701">
            <a:off x="5278862" y="2953288"/>
            <a:ext cx="371475" cy="109537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22548" y="3040800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ID.me tab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4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will lead you to.           Accept the Terms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877" y="2173425"/>
            <a:ext cx="7435200" cy="3203792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3360701">
            <a:off x="10477370" y="4003006"/>
            <a:ext cx="371475" cy="109537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7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9729" y="1708030"/>
            <a:ext cx="49515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will then direct you to this site, you’ll need to click on “Create an ID.me </a:t>
            </a:r>
            <a:r>
              <a:rPr lang="en-US" sz="2800" dirty="0" smtClean="0"/>
              <a:t>account”</a:t>
            </a:r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78438" y="0"/>
            <a:ext cx="3290708" cy="6090249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14741353">
            <a:off x="6076743" y="927953"/>
            <a:ext cx="280464" cy="2708444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8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524" y="1044121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Enter your email, create a password and confirm it, accept the terms and the click the “Create an ID.me account”.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556740" y="91595"/>
            <a:ext cx="3049167" cy="599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4745" y="278039"/>
            <a:ext cx="7735791" cy="5010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you’ve done that you’ll go to a page where it asks you to confirm your identity. You can do that a number of ways,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forms of photo id such as passport and driver’s license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social security number and then answer questions they’ll ask about your credit, what type of vehicle you have,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think there are other methods including a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virtual,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in-person method.</a:t>
            </a:r>
          </a:p>
        </p:txBody>
      </p:sp>
    </p:spTree>
    <p:extLst>
      <p:ext uri="{BB962C8B-B14F-4D97-AF65-F5344CB8AC3E}">
        <p14:creationId xmlns:p14="http://schemas.microsoft.com/office/powerpoint/2010/main" val="385813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832" y="573832"/>
            <a:ext cx="11467424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have your id.me account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</a:t>
            </a:r>
            <a:r>
              <a:rPr lang="en-US" sz="2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https://ask.va.gov/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id.me tab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770496" y="1802921"/>
            <a:ext cx="7727850" cy="373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9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9729" y="1708030"/>
            <a:ext cx="49515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will then direct you to this </a:t>
            </a:r>
            <a:r>
              <a:rPr lang="en-US" sz="2800" dirty="0" smtClean="0"/>
              <a:t>site. </a:t>
            </a:r>
          </a:p>
          <a:p>
            <a:endParaRPr lang="en-US" sz="2800" dirty="0"/>
          </a:p>
          <a:p>
            <a:r>
              <a:rPr lang="en-US" sz="2800" dirty="0" smtClean="0"/>
              <a:t>Sign in using your email and password that you just created.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78438" y="0"/>
            <a:ext cx="3290708" cy="609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3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093" y="112143"/>
            <a:ext cx="4065734" cy="59781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7479" y="983411"/>
            <a:ext cx="3648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will be directed to this page. </a:t>
            </a:r>
          </a:p>
          <a:p>
            <a:endParaRPr lang="en-US" sz="2400" dirty="0"/>
          </a:p>
          <a:p>
            <a:r>
              <a:rPr lang="en-US" sz="2400" dirty="0" smtClean="0"/>
              <a:t>Select a text or a call so you can confirm who you are.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000066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34</TotalTime>
  <Words>300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Gallery</vt:lpstr>
      <vt:lpstr>Ask VA (AVA) </vt:lpstr>
      <vt:lpstr>Go to https://ask.va.gov/  </vt:lpstr>
      <vt:lpstr>That will lead you to.           Accept the Terms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VA (AVA)</dc:title>
  <dc:creator>Flynn, Michael</dc:creator>
  <cp:lastModifiedBy>Flynn, Michael</cp:lastModifiedBy>
  <cp:revision>5</cp:revision>
  <dcterms:created xsi:type="dcterms:W3CDTF">2021-10-19T14:49:23Z</dcterms:created>
  <dcterms:modified xsi:type="dcterms:W3CDTF">2021-10-19T15:23:31Z</dcterms:modified>
</cp:coreProperties>
</file>